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1" r:id="rId13"/>
    <p:sldId id="271" r:id="rId14"/>
    <p:sldId id="272" r:id="rId15"/>
    <p:sldId id="273" r:id="rId16"/>
    <p:sldId id="274" r:id="rId17"/>
    <p:sldId id="275" r:id="rId18"/>
    <p:sldId id="258" r:id="rId19"/>
    <p:sldId id="259" r:id="rId20"/>
    <p:sldId id="260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133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4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2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852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43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53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44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01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273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063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767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DBD8C-E0FE-4CD5-8AB9-3A236F846FD7}" type="datetimeFigureOut">
              <a:rPr lang="en-GB" smtClean="0"/>
              <a:t>11/06/2019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8177A-1895-411C-93CE-7C0F7F4843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88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9521" y="2924944"/>
            <a:ext cx="7772400" cy="1470025"/>
          </a:xfrm>
        </p:spPr>
        <p:txBody>
          <a:bodyPr/>
          <a:lstStyle/>
          <a:p>
            <a:r>
              <a:rPr lang="en-GB" dirty="0" err="1" smtClean="0">
                <a:latin typeface="Lucida Handwriting" panose="03010101010101010101" pitchFamily="66" charset="0"/>
              </a:rPr>
              <a:t>Streetsbrook</a:t>
            </a:r>
            <a:r>
              <a:rPr lang="en-GB" dirty="0" smtClean="0">
                <a:latin typeface="Lucida Handwriting" panose="03010101010101010101" pitchFamily="66" charset="0"/>
              </a:rPr>
              <a:t> Smile</a:t>
            </a:r>
            <a:endParaRPr lang="en-GB" dirty="0">
              <a:latin typeface="Lucida Handwriting" panose="03010101010101010101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2232248" cy="232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337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ucida Handwriting" panose="03010101010101010101" pitchFamily="66" charset="0"/>
              </a:rPr>
              <a:t>How we began our implementation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INSET for all staff to introduce the project</a:t>
            </a:r>
          </a:p>
          <a:p>
            <a:r>
              <a:rPr lang="en-GB" dirty="0"/>
              <a:t>SLT – project was added to the SIP for 2 </a:t>
            </a:r>
            <a:r>
              <a:rPr lang="en-GB" dirty="0" smtClean="0"/>
              <a:t>years</a:t>
            </a:r>
          </a:p>
          <a:p>
            <a:r>
              <a:rPr lang="en-GB" dirty="0" smtClean="0"/>
              <a:t>All staff completed the WEMWEBS and staff audit</a:t>
            </a:r>
          </a:p>
          <a:p>
            <a:r>
              <a:rPr lang="en-GB" dirty="0"/>
              <a:t>Whole school audit of current </a:t>
            </a:r>
            <a:r>
              <a:rPr lang="en-GB" dirty="0" smtClean="0"/>
              <a:t>provision/resources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7593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3925825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7221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3954926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4889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4000066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042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4013061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0985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3942902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2762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4007438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2157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3936946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60623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3948566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5588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181128_094021391_iOS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8"/>
            <a:ext cx="9144000" cy="6829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801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Priorities identified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SEE FOLDER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4221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What we want to achieve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Acknowledge existing good practice</a:t>
            </a:r>
          </a:p>
          <a:p>
            <a:r>
              <a:rPr lang="en-GB" dirty="0" smtClean="0"/>
              <a:t>Whole school approach</a:t>
            </a:r>
          </a:p>
          <a:p>
            <a:r>
              <a:rPr lang="en-GB" dirty="0" smtClean="0"/>
              <a:t>Improved staff confidence when supporting children/colleagues with their EHWB</a:t>
            </a:r>
          </a:p>
          <a:p>
            <a:r>
              <a:rPr lang="en-GB" dirty="0" smtClean="0"/>
              <a:t>Support the wider school community</a:t>
            </a:r>
          </a:p>
          <a:p>
            <a:r>
              <a:rPr lang="en-GB" dirty="0" smtClean="0"/>
              <a:t>Embed mindfulness and identify more appropriate coping strategies</a:t>
            </a:r>
          </a:p>
          <a:p>
            <a:r>
              <a:rPr lang="en-GB" dirty="0" smtClean="0"/>
              <a:t>Increased access to appropriate resources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775536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Lucida Handwriting" panose="03010101010101010101" pitchFamily="66" charset="0"/>
              </a:rPr>
              <a:t>Data used to monitor outcomes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HRBQ survey – focus on the area of worry, activity levels and self-esteem</a:t>
            </a:r>
          </a:p>
          <a:p>
            <a:r>
              <a:rPr lang="en-GB" dirty="0" smtClean="0"/>
              <a:t>WEMWEBS</a:t>
            </a:r>
          </a:p>
          <a:p>
            <a:pPr lvl="1"/>
            <a:r>
              <a:rPr lang="en-GB" dirty="0" smtClean="0"/>
              <a:t>Staff</a:t>
            </a:r>
          </a:p>
          <a:p>
            <a:pPr lvl="1"/>
            <a:r>
              <a:rPr lang="en-GB" dirty="0" smtClean="0"/>
              <a:t>Children</a:t>
            </a:r>
          </a:p>
          <a:p>
            <a:r>
              <a:rPr lang="en-GB" dirty="0" smtClean="0"/>
              <a:t>Staff survey</a:t>
            </a:r>
          </a:p>
          <a:p>
            <a:r>
              <a:rPr lang="en-GB" dirty="0" smtClean="0"/>
              <a:t>Staff absence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731267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Existing Resources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Mental Health First Aiders – ALGEE Approach</a:t>
            </a:r>
          </a:p>
          <a:p>
            <a:pPr lvl="1"/>
            <a:r>
              <a:rPr lang="en-GB" dirty="0" smtClean="0"/>
              <a:t>Children/Youth x 4</a:t>
            </a:r>
          </a:p>
          <a:p>
            <a:pPr lvl="1"/>
            <a:r>
              <a:rPr lang="en-GB" dirty="0" smtClean="0"/>
              <a:t>Adult x 2</a:t>
            </a:r>
          </a:p>
          <a:p>
            <a:r>
              <a:rPr lang="en-GB" dirty="0" smtClean="0"/>
              <a:t>WEMWEBS</a:t>
            </a:r>
          </a:p>
          <a:p>
            <a:pPr lvl="1"/>
            <a:r>
              <a:rPr lang="en-GB" dirty="0" smtClean="0"/>
              <a:t>Staff</a:t>
            </a:r>
          </a:p>
          <a:p>
            <a:pPr lvl="1"/>
            <a:r>
              <a:rPr lang="en-GB" dirty="0" smtClean="0"/>
              <a:t>Children</a:t>
            </a:r>
          </a:p>
          <a:p>
            <a:r>
              <a:rPr lang="en-GB" dirty="0" smtClean="0"/>
              <a:t>Accessible EHWB Policy and appendices</a:t>
            </a:r>
          </a:p>
          <a:p>
            <a:r>
              <a:rPr lang="en-GB" dirty="0" smtClean="0"/>
              <a:t>Butterfly Print SMILE Resources</a:t>
            </a:r>
          </a:p>
          <a:p>
            <a:r>
              <a:rPr lang="en-GB" dirty="0" smtClean="0"/>
              <a:t>Supportive SLT and Link Governor</a:t>
            </a:r>
          </a:p>
          <a:p>
            <a:r>
              <a:rPr lang="en-GB" dirty="0" smtClean="0"/>
              <a:t>PSHE – Jigsaw (links in mindfulness)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727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…</a:t>
            </a:r>
            <a:r>
              <a:rPr lang="en-GB" dirty="0" smtClean="0">
                <a:latin typeface="Lucida Handwriting" panose="03010101010101010101" pitchFamily="66" charset="0"/>
              </a:rPr>
              <a:t>continued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PSHE Lead attends termly Synergy meetings and sits on the Healthy Schools Quality Assurance Group</a:t>
            </a:r>
          </a:p>
          <a:p>
            <a:r>
              <a:rPr lang="en-GB" dirty="0" smtClean="0"/>
              <a:t>HRBQ survey</a:t>
            </a:r>
          </a:p>
          <a:p>
            <a:r>
              <a:rPr lang="en-GB" dirty="0" smtClean="0"/>
              <a:t>Healthy Schools status</a:t>
            </a:r>
          </a:p>
          <a:p>
            <a:r>
              <a:rPr lang="en-GB" dirty="0" smtClean="0"/>
              <a:t>SNAG team, including a link with ASDA looking at ‘food and mood’</a:t>
            </a:r>
          </a:p>
          <a:p>
            <a:r>
              <a:rPr lang="en-GB" dirty="0" smtClean="0"/>
              <a:t>Eco Team, who are introducing a sensory area and improving the school garden</a:t>
            </a:r>
          </a:p>
          <a:p>
            <a:r>
              <a:rPr lang="en-GB" dirty="0" smtClean="0"/>
              <a:t>Life Ready</a:t>
            </a:r>
          </a:p>
          <a:p>
            <a:r>
              <a:rPr lang="en-GB" dirty="0" smtClean="0"/>
              <a:t>Strong staff support ethos and skills</a:t>
            </a:r>
          </a:p>
        </p:txBody>
      </p:sp>
    </p:spTree>
    <p:extLst>
      <p:ext uri="{BB962C8B-B14F-4D97-AF65-F5344CB8AC3E}">
        <p14:creationId xmlns:p14="http://schemas.microsoft.com/office/powerpoint/2010/main" val="3631461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>
            <a:noAutofit/>
          </a:bodyPr>
          <a:lstStyle/>
          <a:p>
            <a:r>
              <a:rPr lang="en-GB" sz="6600" dirty="0" smtClean="0">
                <a:latin typeface="Lucida Handwriting" panose="03010101010101010101" pitchFamily="66" charset="0"/>
              </a:rPr>
              <a:t>What have we done so far</a:t>
            </a:r>
            <a:r>
              <a:rPr lang="en-GB" sz="6600" dirty="0" smtClean="0"/>
              <a:t>?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069755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For staff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Whole school yoga lesson on INSET</a:t>
            </a:r>
          </a:p>
          <a:p>
            <a:r>
              <a:rPr lang="en-GB" dirty="0" smtClean="0"/>
              <a:t>Increased subject leader release time</a:t>
            </a:r>
          </a:p>
          <a:p>
            <a:r>
              <a:rPr lang="en-GB" dirty="0" smtClean="0"/>
              <a:t>Tidier PPA room!</a:t>
            </a:r>
          </a:p>
          <a:p>
            <a:r>
              <a:rPr lang="en-GB" dirty="0" smtClean="0"/>
              <a:t>SMILE Display</a:t>
            </a:r>
          </a:p>
          <a:p>
            <a:r>
              <a:rPr lang="en-GB" dirty="0" smtClean="0"/>
              <a:t>Book Basket in the Staff Room</a:t>
            </a:r>
          </a:p>
          <a:p>
            <a:r>
              <a:rPr lang="en-GB" dirty="0" smtClean="0"/>
              <a:t>Staff lunchtime walks</a:t>
            </a:r>
          </a:p>
          <a:p>
            <a:r>
              <a:rPr lang="en-GB" dirty="0" smtClean="0"/>
              <a:t>Encouraging staff to talk more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701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For the children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Launch Assembly</a:t>
            </a:r>
          </a:p>
          <a:p>
            <a:r>
              <a:rPr lang="en-GB" dirty="0" smtClean="0"/>
              <a:t>SMILE Display</a:t>
            </a:r>
          </a:p>
          <a:p>
            <a:r>
              <a:rPr lang="en-GB" dirty="0" smtClean="0"/>
              <a:t>SNAG - Food and Mood </a:t>
            </a:r>
          </a:p>
          <a:p>
            <a:r>
              <a:rPr lang="en-GB" dirty="0" smtClean="0"/>
              <a:t>Eco team – sensory garden and increased access to the gardening area</a:t>
            </a:r>
          </a:p>
          <a:p>
            <a:r>
              <a:rPr lang="en-GB" dirty="0" smtClean="0"/>
              <a:t>Empty classroom day – focus on SMILE theme</a:t>
            </a:r>
          </a:p>
          <a:p>
            <a:r>
              <a:rPr lang="en-GB" dirty="0" smtClean="0"/>
              <a:t>Open afternoon – each class to have a letter from SMILE</a:t>
            </a:r>
          </a:p>
          <a:p>
            <a:r>
              <a:rPr lang="en-GB" dirty="0" smtClean="0"/>
              <a:t>Results for interventions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20134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ucida Handwriting" panose="03010101010101010101" pitchFamily="66" charset="0"/>
              </a:rPr>
              <a:t>Larger school community</a:t>
            </a:r>
            <a:endParaRPr lang="en-GB" dirty="0">
              <a:latin typeface="Lucida Handwriting" panose="03010101010101010101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Shared with Governors</a:t>
            </a:r>
          </a:p>
          <a:p>
            <a:r>
              <a:rPr lang="en-GB" dirty="0" smtClean="0"/>
              <a:t>Parents – letter home, SNAG team </a:t>
            </a:r>
          </a:p>
          <a:p>
            <a:r>
              <a:rPr lang="en-GB" dirty="0" smtClean="0"/>
              <a:t>Made links with Newlands Bishops Farm</a:t>
            </a:r>
          </a:p>
          <a:p>
            <a:r>
              <a:rPr lang="en-GB" dirty="0" smtClean="0"/>
              <a:t>Local supermarkets and school catering</a:t>
            </a:r>
            <a:endParaRPr lang="en-GB" dirty="0"/>
          </a:p>
          <a:p>
            <a:r>
              <a:rPr lang="en-GB" dirty="0" smtClean="0"/>
              <a:t>EHWB area will be added to the school website</a:t>
            </a:r>
          </a:p>
        </p:txBody>
      </p:sp>
    </p:spTree>
    <p:extLst>
      <p:ext uri="{BB962C8B-B14F-4D97-AF65-F5344CB8AC3E}">
        <p14:creationId xmlns:p14="http://schemas.microsoft.com/office/powerpoint/2010/main" val="2231711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327</Words>
  <Application>Microsoft Office PowerPoint</Application>
  <PresentationFormat>On-screen Show (4:3)</PresentationFormat>
  <Paragraphs>64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Lucida Handwriting</vt:lpstr>
      <vt:lpstr>Office Theme</vt:lpstr>
      <vt:lpstr>Streetsbrook Smile</vt:lpstr>
      <vt:lpstr>How we began our implementation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Priorities identified</vt:lpstr>
      <vt:lpstr>What we want to achieve</vt:lpstr>
      <vt:lpstr>Data used to monitor outcomes</vt:lpstr>
      <vt:lpstr>Existing Resources</vt:lpstr>
      <vt:lpstr>…continued</vt:lpstr>
      <vt:lpstr>What have we done so far?</vt:lpstr>
      <vt:lpstr>For staff</vt:lpstr>
      <vt:lpstr>For the children</vt:lpstr>
      <vt:lpstr>Larger school community</vt:lpstr>
    </vt:vector>
  </TitlesOfParts>
  <Company>Solihull 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Streetsbrook Smile</dc:title>
  <dc:creator>Zoe Ward</dc:creator>
  <cp:lastModifiedBy>I Jerrard</cp:lastModifiedBy>
  <cp:revision>9</cp:revision>
  <cp:lastPrinted>2019-06-10T16:26:50Z</cp:lastPrinted>
  <dcterms:created xsi:type="dcterms:W3CDTF">2019-05-10T06:45:30Z</dcterms:created>
  <dcterms:modified xsi:type="dcterms:W3CDTF">2019-06-11T08:54:09Z</dcterms:modified>
</cp:coreProperties>
</file>